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85" r:id="rId4"/>
    <p:sldId id="287" r:id="rId5"/>
    <p:sldId id="284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F9B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4" autoAdjust="0"/>
    <p:restoredTop sz="75821" autoAdjust="0"/>
  </p:normalViewPr>
  <p:slideViewPr>
    <p:cSldViewPr snapToGrid="0" snapToObjects="1">
      <p:cViewPr varScale="1">
        <p:scale>
          <a:sx n="58" d="100"/>
          <a:sy n="58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548466-6434-4016-97D1-3C0232EA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9127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26D5-A351-406B-938A-20914908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748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9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0" dirty="0" smtClean="0"/>
              <a:t> </a:t>
            </a:r>
            <a:r>
              <a:rPr lang="en-US" dirty="0" smtClean="0"/>
              <a:t>Minute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4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baseline="0" dirty="0" smtClean="0"/>
              <a:t>Minutes- including walking</a:t>
            </a:r>
            <a:r>
              <a:rPr lang="en-US" dirty="0" smtClean="0"/>
              <a:t> them through</a:t>
            </a:r>
            <a:r>
              <a:rPr lang="en-US" baseline="0" dirty="0" smtClean="0"/>
              <a:t> the Campus, Community, Relocation, and Social resources on the website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6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5</a:t>
            </a:r>
            <a:r>
              <a:rPr lang="en-US" baseline="0" smtClean="0"/>
              <a:t> </a:t>
            </a:r>
            <a:r>
              <a:rPr lang="en-US" baseline="0" dirty="0" smtClean="0"/>
              <a:t>M</a:t>
            </a:r>
            <a:r>
              <a:rPr lang="en-US" dirty="0" smtClean="0"/>
              <a:t>inutes allocated for feedback/questions/answers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9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8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3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7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7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66A9-5528-F04E-8A88-1EA05E2F822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2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urdue.edu/hr/OFRR/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index.html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dualCareer/index.html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community/index.html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77546"/>
            <a:ext cx="9144000" cy="929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nes_blk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7" b="30121"/>
          <a:stretch/>
        </p:blipFill>
        <p:spPr>
          <a:xfrm>
            <a:off x="873676" y="580571"/>
            <a:ext cx="8270323" cy="176198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" y="580571"/>
            <a:ext cx="774095" cy="1749893"/>
            <a:chOff x="387046" y="580571"/>
            <a:chExt cx="774095" cy="1749893"/>
          </a:xfrm>
        </p:grpSpPr>
        <p:sp>
          <p:nvSpPr>
            <p:cNvPr id="7" name="Rectangle 6"/>
            <p:cNvSpPr/>
            <p:nvPr/>
          </p:nvSpPr>
          <p:spPr>
            <a:xfrm>
              <a:off x="387046" y="580571"/>
              <a:ext cx="774095" cy="1749892"/>
            </a:xfrm>
            <a:prstGeom prst="rect">
              <a:avLst/>
            </a:prstGeom>
            <a:solidFill>
              <a:srgbClr val="A3792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Lines_7404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06" b="65988"/>
            <a:stretch/>
          </p:blipFill>
          <p:spPr>
            <a:xfrm>
              <a:off x="387046" y="580572"/>
              <a:ext cx="774095" cy="1749892"/>
            </a:xfrm>
            <a:prstGeom prst="rect">
              <a:avLst/>
            </a:prstGeom>
          </p:spPr>
        </p:pic>
      </p:grpSp>
      <p:pic>
        <p:nvPicPr>
          <p:cNvPr id="9" name="Picture 8" descr="PU_sigtab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69275" y="772164"/>
            <a:ext cx="8274723" cy="1558299"/>
          </a:xfrm>
          <a:prstGeom prst="rect">
            <a:avLst/>
          </a:prstGeom>
        </p:spPr>
        <p:txBody>
          <a:bodyPr wrap="none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8900"/>
              </a:lnSpc>
              <a:spcBef>
                <a:spcPts val="0"/>
              </a:spcBef>
            </a:pPr>
            <a:r>
              <a:rPr lang="en-US" sz="4200" dirty="0" smtClean="0">
                <a:latin typeface="Impact"/>
                <a:cs typeface="Impact"/>
              </a:rPr>
              <a:t>Dual Career and Relocation Services</a:t>
            </a:r>
            <a:endParaRPr lang="en-US" sz="4200" dirty="0">
              <a:latin typeface="Impact"/>
              <a:cs typeface="Impac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3676" y="4161854"/>
            <a:ext cx="6975165" cy="44864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 rtl="0">
              <a:lnSpc>
                <a:spcPts val="4000"/>
              </a:lnSpc>
              <a:spcAft>
                <a:spcPts val="1400"/>
              </a:spcAft>
            </a:pPr>
            <a:r>
              <a:rPr lang="en-US" sz="2400" i="0" u="none" strike="noStrike" kern="1200" cap="all" baseline="0" dirty="0" smtClean="0">
                <a:latin typeface="Impact"/>
              </a:rPr>
              <a:t>FAST Advance Meeting</a:t>
            </a:r>
            <a:endParaRPr lang="en-US" sz="2400" i="0" u="none" strike="noStrike" kern="1200" cap="all" dirty="0" smtClean="0">
              <a:latin typeface="Impac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838" y="2402525"/>
            <a:ext cx="7943784" cy="1763777"/>
          </a:xfrm>
          <a:prstGeom prst="rect">
            <a:avLst/>
          </a:prstGeom>
          <a:noFill/>
        </p:spPr>
        <p:txBody>
          <a:bodyPr vert="horz" wrap="none" lIns="0" tIns="45720" bIns="0" rtlCol="0" anchor="t" anchorCtr="0">
            <a:noAutofit/>
          </a:bodyPr>
          <a:lstStyle/>
          <a:p>
            <a:pPr algn="l" rtl="0">
              <a:lnSpc>
                <a:spcPts val="5000"/>
              </a:lnSpc>
              <a:spcAft>
                <a:spcPts val="3200"/>
              </a:spcAft>
            </a:pPr>
            <a:r>
              <a:rPr lang="en-US" sz="5000" b="0" i="0" u="none" strike="noStrike" kern="1200" cap="all" spc="90" baseline="0" dirty="0" smtClean="0">
                <a:solidFill>
                  <a:srgbClr val="856024"/>
                </a:solidFill>
                <a:latin typeface="Impact"/>
                <a:ea typeface="+mn-ea"/>
                <a:cs typeface="+mn-cs"/>
              </a:rPr>
              <a:t>Office of Faculty </a:t>
            </a:r>
          </a:p>
          <a:p>
            <a:pPr algn="l" rtl="0">
              <a:lnSpc>
                <a:spcPts val="5000"/>
              </a:lnSpc>
              <a:spcAft>
                <a:spcPts val="3200"/>
              </a:spcAft>
            </a:pPr>
            <a:r>
              <a:rPr lang="en-US" sz="5000" b="0" i="0" u="none" strike="noStrike" kern="1200" cap="all" spc="90" baseline="0" dirty="0" smtClean="0">
                <a:solidFill>
                  <a:srgbClr val="856024"/>
                </a:solidFill>
                <a:latin typeface="Impact"/>
                <a:ea typeface="+mn-ea"/>
                <a:cs typeface="+mn-cs"/>
              </a:rPr>
              <a:t>recruitment and retention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9276" y="5443055"/>
            <a:ext cx="4628960" cy="1077218"/>
          </a:xfrm>
          <a:prstGeom prst="rect">
            <a:avLst/>
          </a:prstGeom>
          <a:noFill/>
        </p:spPr>
        <p:txBody>
          <a:bodyPr wrap="none" lIns="0" tIns="0" bIns="0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Pam Nesbitt</a:t>
            </a:r>
            <a:r>
              <a:rPr lang="en-US" sz="1400" dirty="0"/>
              <a:t>, Director, Academic Human Resources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Laura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Farkas</a:t>
            </a:r>
            <a:r>
              <a:rPr lang="en-US" sz="1400" dirty="0"/>
              <a:t>, Recruitment and Retention </a:t>
            </a:r>
            <a:r>
              <a:rPr lang="en-US" sz="1400" dirty="0" smtClean="0"/>
              <a:t>Consultant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Lauren Ratcliff</a:t>
            </a:r>
            <a:r>
              <a:rPr lang="en-US" sz="1400" dirty="0" smtClean="0"/>
              <a:t>, </a:t>
            </a:r>
            <a:r>
              <a:rPr lang="en-US" sz="1400" dirty="0"/>
              <a:t>Recruitment and Retention Consultant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Michelle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Jansen</a:t>
            </a:r>
            <a:r>
              <a:rPr lang="en-US" sz="1400" dirty="0"/>
              <a:t>, Director of Concierge, College of </a:t>
            </a:r>
            <a:r>
              <a:rPr lang="en-US" sz="1400" dirty="0" smtClean="0"/>
              <a:t>Engineering</a:t>
            </a:r>
          </a:p>
          <a:p>
            <a:endParaRPr lang="en-US" sz="1400" dirty="0"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7137493" y="5076815"/>
            <a:ext cx="2006506" cy="365125"/>
          </a:xfrm>
        </p:spPr>
        <p:txBody>
          <a:bodyPr/>
          <a:lstStyle/>
          <a:p>
            <a:r>
              <a:rPr lang="en-US" sz="1400" b="1" dirty="0" smtClean="0">
                <a:solidFill>
                  <a:srgbClr val="856024"/>
                </a:solidFill>
                <a:latin typeface="Arial"/>
                <a:cs typeface="Arial"/>
              </a:rPr>
              <a:t>February 21</a:t>
            </a:r>
            <a:r>
              <a:rPr lang="en-US" sz="1400" b="1" baseline="30000" dirty="0" smtClean="0">
                <a:solidFill>
                  <a:srgbClr val="856024"/>
                </a:solidFill>
                <a:latin typeface="Arial"/>
                <a:cs typeface="Arial"/>
              </a:rPr>
              <a:t>st</a:t>
            </a:r>
            <a:r>
              <a:rPr lang="en-US" sz="1400" b="1" dirty="0" smtClean="0">
                <a:solidFill>
                  <a:srgbClr val="856024"/>
                </a:solidFill>
                <a:latin typeface="Arial"/>
                <a:cs typeface="Arial"/>
              </a:rPr>
              <a:t>, 2017</a:t>
            </a:r>
            <a:endParaRPr lang="en-US" b="1" dirty="0">
              <a:solidFill>
                <a:srgbClr val="856024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02593" y="6120824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WEBSITE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-125951"/>
            <a:ext cx="8229600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Faculty Recruitment and Retention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Overview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554160"/>
            <a:ext cx="7456518" cy="46828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Provost Initiative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guidelines established with broad eligibility requirements including no expiration date to utilize services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Relationships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deans and unit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heads</a:t>
            </a:r>
          </a:p>
          <a:p>
            <a:pPr marL="850392" lvl="1" indent="-457200"/>
            <a:r>
              <a:rPr lang="en-US" dirty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Involvement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faculty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interviews/visits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Initiatives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continuously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new ways to enhance the program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575" y="6131215"/>
            <a:ext cx="106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7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-125951"/>
            <a:ext cx="8229600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Dual Career Assistance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Job Assistance for the PARTNER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341" y="1517922"/>
            <a:ext cx="7456518" cy="46458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Personalized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assistance/services including professional development workshops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Continuous Outreach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behalf of the partners for job specific positions and networking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No guaranteed placement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continue to increase our placement rate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Hiring Unit and Employer Partnerships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expand our network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575" y="6135546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199" y="-125951"/>
            <a:ext cx="8550067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Relocation Assistance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Concierge Services Provided Upon Request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4518" y="1621970"/>
            <a:ext cx="7456518" cy="48367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Personalized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assistance/services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r>
              <a:rPr lang="en-US" dirty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Useful Information, Connections, and Resources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related to Purdue and the Greater Lafayette area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Informative Website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tour of our website</a:t>
            </a:r>
          </a:p>
          <a:p>
            <a:pPr marL="1250442" lvl="2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and Resources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Information and Resources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Relocation Assistance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4301" y="6135546"/>
            <a:ext cx="106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777546"/>
            <a:ext cx="9144000" cy="929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84258" y="0"/>
            <a:ext cx="8259742" cy="1723217"/>
            <a:chOff x="884258" y="1833153"/>
            <a:chExt cx="8259742" cy="1776549"/>
          </a:xfrm>
        </p:grpSpPr>
        <p:sp>
          <p:nvSpPr>
            <p:cNvPr id="4" name="Rectangle 3"/>
            <p:cNvSpPr/>
            <p:nvPr userDrawn="1"/>
          </p:nvSpPr>
          <p:spPr>
            <a:xfrm>
              <a:off x="884258" y="1833153"/>
              <a:ext cx="8259742" cy="177654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 descr="Lines_7404.pdf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33" t="55006" r="23347"/>
            <a:stretch/>
          </p:blipFill>
          <p:spPr>
            <a:xfrm>
              <a:off x="884258" y="1833153"/>
              <a:ext cx="8259742" cy="1776549"/>
            </a:xfrm>
            <a:prstGeom prst="rect">
              <a:avLst/>
            </a:prstGeom>
          </p:spPr>
        </p:pic>
      </p:grpSp>
      <p:pic>
        <p:nvPicPr>
          <p:cNvPr id="6" name="Picture 5" descr="Lines_blk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7" t="19494" r="52631" b="43855"/>
          <a:stretch/>
        </p:blipFill>
        <p:spPr>
          <a:xfrm>
            <a:off x="0" y="0"/>
            <a:ext cx="749905" cy="1776549"/>
          </a:xfrm>
          <a:prstGeom prst="rect">
            <a:avLst/>
          </a:prstGeom>
        </p:spPr>
      </p:pic>
      <p:pic>
        <p:nvPicPr>
          <p:cNvPr id="7" name="Picture 6" descr="PU_sigtab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84258" y="137542"/>
            <a:ext cx="8186148" cy="179605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Feedback/ Questions/Answers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1276" y="2059260"/>
            <a:ext cx="88691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already heard of our program before today?  Have you used our services?  If so, how would you describe your or your partner’s experience?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types of other services would you like for us to offer?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types of social functions would interest you? At the university? In the community?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other feedback would you like to offer?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0105" y="5980968"/>
            <a:ext cx="498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Thank you for your time today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44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0&quot;/&gt;&lt;/object&gt;&lt;object type=&quot;3&quot; unique_id=&quot;10006&quot;&gt;&lt;property id=&quot;20148&quot; value=&quot;5&quot;/&gt;&lt;property id=&quot;20300&quot; value=&quot;Slide 3&quot;/&gt;&lt;property id=&quot;20307&quot; value=&quot;285&quot;/&gt;&lt;/object&gt;&lt;object type=&quot;3&quot; unique_id=&quot;10007&quot;&gt;&lt;property id=&quot;20148&quot; value=&quot;5&quot;/&gt;&lt;property id=&quot;20300&quot; value=&quot;Slide 4&quot;/&gt;&lt;property id=&quot;20307&quot; value=&quot;287&quot;/&gt;&lt;/object&gt;&lt;object type=&quot;3&quot; unique_id=&quot;10008&quot;&gt;&lt;property id=&quot;20148&quot; value=&quot;5&quot;/&gt;&lt;property id=&quot;20300&quot; value=&quot;Slide 5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310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Purdue Marketing Communications</dc:creator>
  <cp:lastModifiedBy>Bush, Deidre J</cp:lastModifiedBy>
  <cp:revision>176</cp:revision>
  <cp:lastPrinted>2015-09-17T20:28:53Z</cp:lastPrinted>
  <dcterms:created xsi:type="dcterms:W3CDTF">2011-09-20T16:06:38Z</dcterms:created>
  <dcterms:modified xsi:type="dcterms:W3CDTF">2017-02-17T15:54:51Z</dcterms:modified>
</cp:coreProperties>
</file>